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339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12758FA-1A96-426D-8B19-F4D3D84F2BB9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6BA260E-EEF3-4CB7-8128-DF170832CB4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58FA-1A96-426D-8B19-F4D3D84F2BB9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260E-EEF3-4CB7-8128-DF170832CB4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58FA-1A96-426D-8B19-F4D3D84F2BB9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260E-EEF3-4CB7-8128-DF170832CB4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58FA-1A96-426D-8B19-F4D3D84F2BB9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260E-EEF3-4CB7-8128-DF170832CB40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58FA-1A96-426D-8B19-F4D3D84F2BB9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260E-EEF3-4CB7-8128-DF170832CB40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Punthaak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58FA-1A96-426D-8B19-F4D3D84F2BB9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260E-EEF3-4CB7-8128-DF170832CB40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58FA-1A96-426D-8B19-F4D3D84F2BB9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260E-EEF3-4CB7-8128-DF170832CB40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58FA-1A96-426D-8B19-F4D3D84F2BB9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260E-EEF3-4CB7-8128-DF170832CB40}" type="slidenum">
              <a:rPr lang="nl-NL" smtClean="0"/>
              <a:t>‹nr.›</a:t>
            </a:fld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58FA-1A96-426D-8B19-F4D3D84F2BB9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260E-EEF3-4CB7-8128-DF170832CB4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12758FA-1A96-426D-8B19-F4D3D84F2BB9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260E-EEF3-4CB7-8128-DF170832CB40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12758FA-1A96-426D-8B19-F4D3D84F2BB9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6BA260E-EEF3-4CB7-8128-DF170832CB40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12758FA-1A96-426D-8B19-F4D3D84F2BB9}" type="datetimeFigureOut">
              <a:rPr lang="nl-NL" smtClean="0"/>
              <a:t>26-10-2018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6BA260E-EEF3-4CB7-8128-DF170832CB40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lisch-hilfen.de/en/exercises/adjectives_adverbs/adjective_adverb2.htm" TargetMode="External"/><Relationship Id="rId7" Type="http://schemas.openxmlformats.org/officeDocument/2006/relationships/image" Target="../media/image3.jpeg"/><Relationship Id="rId2" Type="http://schemas.openxmlformats.org/officeDocument/2006/relationships/hyperlink" Target="http://www.englisch-hilfen.de/en/exercises/adjectives_adverbs/adjective_adverb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arcourtschool.com/activity/adverb_trail/index.html" TargetMode="External"/><Relationship Id="rId5" Type="http://schemas.openxmlformats.org/officeDocument/2006/relationships/hyperlink" Target="http://www.ego4u.com/en/read-on/countries/usa/tour/niagara-falls#exercises" TargetMode="External"/><Relationship Id="rId4" Type="http://schemas.openxmlformats.org/officeDocument/2006/relationships/hyperlink" Target="http://www.ego4u.com/en/cram-up/grammar/adjectives-adverbs/exercis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Unit 2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b="1" dirty="0" err="1">
                <a:solidFill>
                  <a:srgbClr val="00B050"/>
                </a:solidFill>
              </a:rPr>
              <a:t>a</a:t>
            </a:r>
            <a:r>
              <a:rPr lang="nl-NL" b="1" dirty="0" err="1" smtClean="0">
                <a:solidFill>
                  <a:srgbClr val="00B050"/>
                </a:solidFill>
              </a:rPr>
              <a:t>djectives</a:t>
            </a:r>
            <a:r>
              <a:rPr lang="nl-NL" b="1" dirty="0" smtClean="0">
                <a:solidFill>
                  <a:schemeClr val="tx1"/>
                </a:solidFill>
              </a:rPr>
              <a:t> </a:t>
            </a:r>
            <a:r>
              <a:rPr lang="nl-NL" b="1" dirty="0" err="1" smtClean="0">
                <a:solidFill>
                  <a:schemeClr val="tx1"/>
                </a:solidFill>
              </a:rPr>
              <a:t>and</a:t>
            </a:r>
            <a:r>
              <a:rPr lang="nl-NL" b="1" dirty="0" smtClean="0">
                <a:solidFill>
                  <a:schemeClr val="tx1"/>
                </a:solidFill>
              </a:rPr>
              <a:t> </a:t>
            </a:r>
            <a:r>
              <a:rPr lang="nl-NL" b="1" dirty="0" err="1" smtClean="0">
                <a:solidFill>
                  <a:srgbClr val="FF0000"/>
                </a:solidFill>
              </a:rPr>
              <a:t>adverbs</a:t>
            </a:r>
            <a:endParaRPr lang="nl-NL" b="1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7" y="240276"/>
            <a:ext cx="3120143" cy="3120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4" descr="Beschrijving: http://www.denieuwsteschool.nl/Portals/_default/Skins/Nieuwste%20school/images/log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7" y="188640"/>
            <a:ext cx="3168352" cy="1296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486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An </a:t>
            </a:r>
            <a:r>
              <a:rPr lang="nl-NL" b="1" dirty="0" err="1" smtClean="0">
                <a:solidFill>
                  <a:srgbClr val="00B050"/>
                </a:solidFill>
              </a:rPr>
              <a:t>adjective</a:t>
            </a:r>
            <a:r>
              <a:rPr lang="nl-NL" dirty="0" smtClean="0">
                <a:solidFill>
                  <a:srgbClr val="00B050"/>
                </a:solidFill>
              </a:rPr>
              <a:t> </a:t>
            </a:r>
            <a:r>
              <a:rPr lang="nl-NL" dirty="0" err="1" smtClean="0"/>
              <a:t>says</a:t>
            </a:r>
            <a:r>
              <a:rPr lang="nl-NL" dirty="0" smtClean="0"/>
              <a:t> </a:t>
            </a:r>
            <a:r>
              <a:rPr lang="nl-NL" dirty="0" err="1" smtClean="0"/>
              <a:t>something</a:t>
            </a:r>
            <a:r>
              <a:rPr lang="nl-NL" dirty="0" smtClean="0"/>
              <a:t> </a:t>
            </a:r>
            <a:r>
              <a:rPr lang="nl-NL" dirty="0" err="1" smtClean="0"/>
              <a:t>about</a:t>
            </a:r>
            <a:r>
              <a:rPr lang="nl-NL" dirty="0" smtClean="0"/>
              <a:t> a </a:t>
            </a:r>
            <a:r>
              <a:rPr lang="nl-NL" dirty="0" err="1" smtClean="0"/>
              <a:t>noun</a:t>
            </a:r>
            <a:r>
              <a:rPr lang="nl-NL" dirty="0" smtClean="0"/>
              <a:t>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sz="2000" dirty="0" smtClean="0"/>
          </a:p>
          <a:p>
            <a:pPr marL="0" indent="0">
              <a:buNone/>
            </a:pPr>
            <a:r>
              <a:rPr lang="nl-NL" sz="2000" dirty="0" err="1" smtClean="0"/>
              <a:t>Examples</a:t>
            </a:r>
            <a:r>
              <a:rPr lang="nl-NL" sz="2000" dirty="0" smtClean="0"/>
              <a:t>: 	a </a:t>
            </a:r>
            <a:r>
              <a:rPr lang="nl-NL" sz="2000" b="1" dirty="0" err="1" smtClean="0">
                <a:solidFill>
                  <a:srgbClr val="00B050"/>
                </a:solidFill>
              </a:rPr>
              <a:t>nice</a:t>
            </a:r>
            <a:r>
              <a:rPr lang="nl-NL" sz="2000" dirty="0" smtClean="0">
                <a:solidFill>
                  <a:srgbClr val="00B050"/>
                </a:solidFill>
              </a:rPr>
              <a:t> </a:t>
            </a:r>
            <a:r>
              <a:rPr lang="nl-NL" sz="2000" dirty="0" smtClean="0"/>
              <a:t>person</a:t>
            </a:r>
          </a:p>
          <a:p>
            <a:pPr marL="0" indent="0">
              <a:buNone/>
            </a:pPr>
            <a:r>
              <a:rPr lang="nl-NL" sz="2000" dirty="0"/>
              <a:t>	</a:t>
            </a:r>
            <a:r>
              <a:rPr lang="nl-NL" sz="2000" dirty="0" smtClean="0"/>
              <a:t>	a </a:t>
            </a:r>
            <a:r>
              <a:rPr lang="nl-NL" sz="2000" b="1" dirty="0" err="1" smtClean="0">
                <a:solidFill>
                  <a:srgbClr val="00B050"/>
                </a:solidFill>
              </a:rPr>
              <a:t>good</a:t>
            </a:r>
            <a:r>
              <a:rPr lang="nl-NL" sz="2000" dirty="0" smtClean="0">
                <a:solidFill>
                  <a:srgbClr val="00B050"/>
                </a:solidFill>
              </a:rPr>
              <a:t> </a:t>
            </a:r>
            <a:r>
              <a:rPr lang="nl-NL" sz="2000" dirty="0" err="1" smtClean="0"/>
              <a:t>book</a:t>
            </a:r>
            <a:endParaRPr lang="nl-NL" sz="2000" dirty="0" smtClean="0"/>
          </a:p>
          <a:p>
            <a:pPr marL="0" indent="0">
              <a:buNone/>
            </a:pPr>
            <a:r>
              <a:rPr lang="nl-NL" sz="2000" dirty="0"/>
              <a:t>	</a:t>
            </a:r>
            <a:r>
              <a:rPr lang="nl-NL" sz="2000" dirty="0" smtClean="0"/>
              <a:t>	</a:t>
            </a:r>
            <a:r>
              <a:rPr lang="nl-NL" sz="2000" b="1" dirty="0" err="1" smtClean="0">
                <a:solidFill>
                  <a:srgbClr val="00B050"/>
                </a:solidFill>
              </a:rPr>
              <a:t>old</a:t>
            </a:r>
            <a:r>
              <a:rPr lang="nl-NL" sz="2000" dirty="0" smtClean="0">
                <a:solidFill>
                  <a:srgbClr val="00B050"/>
                </a:solidFill>
              </a:rPr>
              <a:t> </a:t>
            </a:r>
            <a:r>
              <a:rPr lang="nl-NL" sz="2000" dirty="0" err="1" smtClean="0"/>
              <a:t>friends</a:t>
            </a:r>
            <a:endParaRPr lang="nl-NL" sz="20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 smtClean="0">
                <a:solidFill>
                  <a:schemeClr val="tx1"/>
                </a:solidFill>
              </a:rPr>
              <a:t>Adjectives</a:t>
            </a:r>
            <a:endParaRPr lang="nl-NL" b="1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924944"/>
            <a:ext cx="2395803" cy="3613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4" descr="Beschrijving: http://www.denieuwsteschool.nl/Portals/_default/Skins/Nieuwste%20school/images/log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002" y="58180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719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b="1" dirty="0" err="1" smtClean="0">
                <a:solidFill>
                  <a:srgbClr val="FF0000"/>
                </a:solidFill>
              </a:rPr>
              <a:t>Adverbs</a:t>
            </a:r>
            <a:r>
              <a:rPr lang="nl-NL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nl-NL" dirty="0" smtClean="0"/>
              <a:t>say </a:t>
            </a:r>
            <a:r>
              <a:rPr lang="nl-NL" dirty="0" err="1" smtClean="0"/>
              <a:t>something</a:t>
            </a:r>
            <a:r>
              <a:rPr lang="nl-NL" dirty="0" smtClean="0"/>
              <a:t> </a:t>
            </a:r>
            <a:r>
              <a:rPr lang="nl-NL" dirty="0" err="1" smtClean="0"/>
              <a:t>about</a:t>
            </a:r>
            <a:r>
              <a:rPr lang="nl-NL" dirty="0" smtClean="0"/>
              <a:t> a verb.</a:t>
            </a:r>
          </a:p>
          <a:p>
            <a:pPr marL="0" indent="0">
              <a:buNone/>
            </a:pPr>
            <a:r>
              <a:rPr lang="nl-NL" sz="2400" i="1" dirty="0" err="1" smtClean="0"/>
              <a:t>They</a:t>
            </a:r>
            <a:r>
              <a:rPr lang="nl-NL" sz="2400" i="1" dirty="0" smtClean="0"/>
              <a:t> </a:t>
            </a:r>
            <a:r>
              <a:rPr lang="nl-NL" sz="2400" b="1" i="1" dirty="0" smtClean="0">
                <a:solidFill>
                  <a:srgbClr val="FF0000"/>
                </a:solidFill>
              </a:rPr>
              <a:t>ad </a:t>
            </a:r>
            <a:r>
              <a:rPr lang="nl-NL" sz="2400" i="1" dirty="0" err="1" smtClean="0"/>
              <a:t>someting</a:t>
            </a:r>
            <a:r>
              <a:rPr lang="nl-NL" sz="2400" i="1" dirty="0" smtClean="0"/>
              <a:t> </a:t>
            </a:r>
            <a:r>
              <a:rPr lang="nl-NL" sz="2400" i="1" dirty="0" err="1" smtClean="0"/>
              <a:t>to</a:t>
            </a:r>
            <a:r>
              <a:rPr lang="nl-NL" sz="2400" i="1" dirty="0" smtClean="0"/>
              <a:t> the </a:t>
            </a:r>
            <a:r>
              <a:rPr lang="nl-NL" sz="2400" b="1" i="1" dirty="0" smtClean="0">
                <a:solidFill>
                  <a:srgbClr val="FF0000"/>
                </a:solidFill>
              </a:rPr>
              <a:t>verb. </a:t>
            </a:r>
            <a:endParaRPr lang="nl-NL" sz="24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nl-NL" sz="2400" dirty="0" smtClean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 err="1" smtClean="0"/>
              <a:t>Examples</a:t>
            </a:r>
            <a:r>
              <a:rPr lang="nl-NL" sz="2400" dirty="0" smtClean="0"/>
              <a:t>:</a:t>
            </a:r>
          </a:p>
          <a:p>
            <a:pPr marL="0" indent="0">
              <a:buNone/>
            </a:pPr>
            <a:r>
              <a:rPr lang="nl-NL" sz="2000" dirty="0" smtClean="0"/>
              <a:t>We walk </a:t>
            </a:r>
            <a:r>
              <a:rPr lang="nl-NL" sz="2000" dirty="0" err="1" smtClean="0"/>
              <a:t>to</a:t>
            </a:r>
            <a:r>
              <a:rPr lang="nl-NL" sz="2000" dirty="0" smtClean="0"/>
              <a:t> school. 		- We walk </a:t>
            </a:r>
            <a:r>
              <a:rPr lang="nl-NL" sz="2000" dirty="0" err="1" smtClean="0"/>
              <a:t>to</a:t>
            </a:r>
            <a:r>
              <a:rPr lang="nl-NL" sz="2000" dirty="0" smtClean="0"/>
              <a:t> school </a:t>
            </a:r>
            <a:r>
              <a:rPr lang="nl-NL" sz="2000" b="1" dirty="0" err="1" smtClean="0">
                <a:solidFill>
                  <a:srgbClr val="FF0000"/>
                </a:solidFill>
              </a:rPr>
              <a:t>daily</a:t>
            </a:r>
            <a:r>
              <a:rPr lang="nl-NL" sz="2000" b="1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nl-NL" sz="2000" dirty="0" smtClean="0"/>
              <a:t>We </a:t>
            </a:r>
            <a:r>
              <a:rPr lang="nl-NL" sz="2000" dirty="0" err="1" smtClean="0"/>
              <a:t>stopped</a:t>
            </a:r>
            <a:r>
              <a:rPr lang="nl-NL" sz="2000" dirty="0" smtClean="0"/>
              <a:t> </a:t>
            </a:r>
            <a:r>
              <a:rPr lang="nl-NL" sz="2000" dirty="0" err="1" smtClean="0"/>
              <a:t>working</a:t>
            </a:r>
            <a:r>
              <a:rPr lang="nl-NL" sz="2000" dirty="0" smtClean="0"/>
              <a:t>.		- We </a:t>
            </a:r>
            <a:r>
              <a:rPr lang="nl-NL" sz="2000" dirty="0" err="1" smtClean="0"/>
              <a:t>stopped</a:t>
            </a:r>
            <a:r>
              <a:rPr lang="nl-NL" sz="2000" dirty="0" smtClean="0"/>
              <a:t> </a:t>
            </a:r>
            <a:r>
              <a:rPr lang="nl-NL" sz="2000" dirty="0" err="1" smtClean="0"/>
              <a:t>working</a:t>
            </a:r>
            <a:r>
              <a:rPr lang="nl-NL" sz="2000" dirty="0" smtClean="0"/>
              <a:t> </a:t>
            </a:r>
            <a:r>
              <a:rPr lang="nl-NL" sz="2000" b="1" dirty="0" err="1" smtClean="0">
                <a:solidFill>
                  <a:srgbClr val="FF0000"/>
                </a:solidFill>
              </a:rPr>
              <a:t>suddenly</a:t>
            </a:r>
            <a:r>
              <a:rPr lang="nl-NL" sz="2000" b="1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nl-NL" sz="2000" dirty="0" smtClean="0"/>
              <a:t>We run.			- We run </a:t>
            </a:r>
            <a:r>
              <a:rPr lang="nl-NL" sz="2000" b="1" dirty="0" err="1" smtClean="0">
                <a:solidFill>
                  <a:srgbClr val="FF0000"/>
                </a:solidFill>
              </a:rPr>
              <a:t>fast</a:t>
            </a:r>
            <a:r>
              <a:rPr lang="nl-NL" sz="2000" b="1" dirty="0" smtClean="0">
                <a:solidFill>
                  <a:srgbClr val="FF0000"/>
                </a:solidFill>
              </a:rPr>
              <a:t>.</a:t>
            </a:r>
            <a:endParaRPr lang="nl-NL" sz="2000" b="1" dirty="0">
              <a:solidFill>
                <a:srgbClr val="FF00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 smtClean="0">
                <a:solidFill>
                  <a:schemeClr val="tx1"/>
                </a:solidFill>
              </a:rPr>
              <a:t>Adverbs</a:t>
            </a:r>
            <a:endParaRPr lang="nl-NL" b="1" dirty="0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797152"/>
            <a:ext cx="1905000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4" descr="Beschrijving: http://www.denieuwsteschool.nl/Portals/_default/Skins/Nieuwste%20school/images/log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002" y="58180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031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 smtClean="0"/>
          </a:p>
          <a:p>
            <a:pPr marL="0" indent="0" algn="ctr">
              <a:buNone/>
            </a:pPr>
            <a:r>
              <a:rPr lang="nl-NL" b="1" dirty="0" err="1" smtClean="0">
                <a:solidFill>
                  <a:srgbClr val="FF0000"/>
                </a:solidFill>
              </a:rPr>
              <a:t>Regular</a:t>
            </a:r>
            <a:r>
              <a:rPr lang="nl-NL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nl-NL" dirty="0" smtClean="0"/>
              <a:t>= </a:t>
            </a:r>
            <a:r>
              <a:rPr lang="nl-NL" b="1" dirty="0" err="1" smtClean="0"/>
              <a:t>adjective</a:t>
            </a:r>
            <a:r>
              <a:rPr lang="nl-NL" dirty="0" smtClean="0"/>
              <a:t> + </a:t>
            </a:r>
            <a:r>
              <a:rPr lang="nl-NL" b="1" dirty="0" err="1" smtClean="0">
                <a:solidFill>
                  <a:srgbClr val="FF0000"/>
                </a:solidFill>
              </a:rPr>
              <a:t>ly</a:t>
            </a:r>
            <a:endParaRPr lang="nl-NL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sz="2000" dirty="0" smtClean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 err="1" smtClean="0"/>
              <a:t>Examples</a:t>
            </a:r>
            <a:r>
              <a:rPr lang="nl-NL" sz="2400" dirty="0" smtClean="0"/>
              <a:t>: 	</a:t>
            </a:r>
            <a:r>
              <a:rPr lang="nl-NL" sz="2400" b="1" dirty="0" err="1" smtClean="0"/>
              <a:t>quick</a:t>
            </a:r>
            <a:r>
              <a:rPr lang="nl-NL" sz="2400" dirty="0" smtClean="0"/>
              <a:t> – </a:t>
            </a:r>
            <a:r>
              <a:rPr lang="nl-NL" sz="2400" b="1" dirty="0" err="1" smtClean="0"/>
              <a:t>quick</a:t>
            </a:r>
            <a:r>
              <a:rPr lang="nl-NL" sz="2400" b="1" dirty="0" err="1" smtClean="0">
                <a:solidFill>
                  <a:srgbClr val="FF0000"/>
                </a:solidFill>
              </a:rPr>
              <a:t>ly</a:t>
            </a:r>
            <a:endParaRPr lang="nl-NL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nl-NL" sz="2400" dirty="0"/>
              <a:t>	</a:t>
            </a:r>
            <a:r>
              <a:rPr lang="nl-NL" sz="2400" dirty="0" smtClean="0"/>
              <a:t>	</a:t>
            </a:r>
            <a:r>
              <a:rPr lang="nl-NL" sz="2400" b="1" dirty="0" err="1" smtClean="0"/>
              <a:t>sad</a:t>
            </a:r>
            <a:r>
              <a:rPr lang="nl-NL" sz="2400" dirty="0" smtClean="0"/>
              <a:t> – </a:t>
            </a:r>
            <a:r>
              <a:rPr lang="nl-NL" sz="2400" b="1" dirty="0" err="1" smtClean="0"/>
              <a:t>sad</a:t>
            </a:r>
            <a:r>
              <a:rPr lang="nl-NL" sz="2400" b="1" dirty="0" err="1" smtClean="0">
                <a:solidFill>
                  <a:srgbClr val="FF0000"/>
                </a:solidFill>
              </a:rPr>
              <a:t>ly</a:t>
            </a:r>
            <a:endParaRPr lang="nl-NL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nl-NL" sz="2400" dirty="0"/>
              <a:t>	</a:t>
            </a:r>
            <a:r>
              <a:rPr lang="nl-NL" sz="2400" dirty="0" smtClean="0"/>
              <a:t>	</a:t>
            </a:r>
            <a:r>
              <a:rPr lang="nl-NL" sz="2400" b="1" dirty="0" err="1" smtClean="0"/>
              <a:t>nice</a:t>
            </a:r>
            <a:r>
              <a:rPr lang="nl-NL" sz="2400" dirty="0" smtClean="0"/>
              <a:t> – </a:t>
            </a:r>
            <a:r>
              <a:rPr lang="nl-NL" sz="2400" b="1" dirty="0" err="1" smtClean="0"/>
              <a:t>nice</a:t>
            </a:r>
            <a:r>
              <a:rPr lang="nl-NL" sz="2400" b="1" dirty="0" err="1" smtClean="0">
                <a:solidFill>
                  <a:srgbClr val="FF0000"/>
                </a:solidFill>
              </a:rPr>
              <a:t>ly</a:t>
            </a:r>
            <a:endParaRPr lang="nl-NL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>
                <a:solidFill>
                  <a:schemeClr val="tx1"/>
                </a:solidFill>
              </a:rPr>
              <a:t>Form of </a:t>
            </a:r>
            <a:r>
              <a:rPr lang="nl-NL" b="1" dirty="0" err="1" smtClean="0">
                <a:solidFill>
                  <a:schemeClr val="tx1"/>
                </a:solidFill>
              </a:rPr>
              <a:t>adverbs</a:t>
            </a:r>
            <a:endParaRPr lang="nl-NL" b="1" dirty="0">
              <a:solidFill>
                <a:schemeClr val="tx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645024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4" descr="Beschrijving: http://www.denieuwsteschool.nl/Portals/_default/Skins/Nieuwste%20school/images/log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002" y="58180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624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err="1" smtClean="0"/>
              <a:t>If</a:t>
            </a:r>
            <a:r>
              <a:rPr lang="nl-NL" dirty="0" smtClean="0"/>
              <a:t> the </a:t>
            </a:r>
            <a:r>
              <a:rPr lang="nl-NL" b="1" dirty="0" err="1" smtClean="0"/>
              <a:t>adjective</a:t>
            </a:r>
            <a:r>
              <a:rPr lang="nl-NL" b="1" dirty="0" smtClean="0"/>
              <a:t> </a:t>
            </a:r>
            <a:r>
              <a:rPr lang="nl-NL" dirty="0" err="1" smtClean="0"/>
              <a:t>already</a:t>
            </a:r>
            <a:r>
              <a:rPr lang="nl-NL" dirty="0" smtClean="0"/>
              <a:t> </a:t>
            </a:r>
            <a:r>
              <a:rPr lang="nl-NL" dirty="0" err="1" smtClean="0"/>
              <a:t>ends</a:t>
            </a:r>
            <a:r>
              <a:rPr lang="nl-NL" dirty="0" smtClean="0"/>
              <a:t> in </a:t>
            </a:r>
            <a:r>
              <a:rPr lang="nl-NL" b="1" dirty="0" smtClean="0"/>
              <a:t>– y</a:t>
            </a:r>
            <a:r>
              <a:rPr lang="nl-NL" dirty="0" smtClean="0"/>
              <a:t>, </a:t>
            </a:r>
            <a:r>
              <a:rPr lang="nl-NL" dirty="0" err="1" smtClean="0"/>
              <a:t>you</a:t>
            </a:r>
            <a:r>
              <a:rPr lang="nl-NL" dirty="0" smtClean="0"/>
              <a:t> </a:t>
            </a:r>
            <a:r>
              <a:rPr lang="nl-NL" dirty="0" err="1" smtClean="0"/>
              <a:t>replace</a:t>
            </a:r>
            <a:r>
              <a:rPr lang="nl-NL" dirty="0" smtClean="0"/>
              <a:t> the </a:t>
            </a:r>
            <a:r>
              <a:rPr lang="nl-NL" b="1" dirty="0" smtClean="0"/>
              <a:t>–y </a:t>
            </a:r>
            <a:r>
              <a:rPr lang="nl-NL" dirty="0" err="1" smtClean="0"/>
              <a:t>by</a:t>
            </a:r>
            <a:r>
              <a:rPr lang="nl-NL" dirty="0" smtClean="0"/>
              <a:t> </a:t>
            </a:r>
            <a:r>
              <a:rPr lang="nl-NL" b="1" dirty="0" smtClean="0">
                <a:solidFill>
                  <a:srgbClr val="FF0000"/>
                </a:solidFill>
              </a:rPr>
              <a:t>– </a:t>
            </a:r>
            <a:r>
              <a:rPr lang="nl-NL" b="1" dirty="0" err="1" smtClean="0">
                <a:solidFill>
                  <a:srgbClr val="FF0000"/>
                </a:solidFill>
              </a:rPr>
              <a:t>ily</a:t>
            </a:r>
            <a:endParaRPr lang="nl-NL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sz="2400" dirty="0" err="1" smtClean="0"/>
              <a:t>Examples</a:t>
            </a:r>
            <a:r>
              <a:rPr lang="nl-NL" sz="2400" dirty="0" smtClean="0"/>
              <a:t>:  	</a:t>
            </a:r>
            <a:r>
              <a:rPr lang="nl-NL" sz="2400" dirty="0" err="1" smtClean="0"/>
              <a:t>nois</a:t>
            </a:r>
            <a:r>
              <a:rPr lang="nl-NL" sz="2400" b="1" dirty="0" err="1" smtClean="0"/>
              <a:t>y</a:t>
            </a:r>
            <a:r>
              <a:rPr lang="nl-NL" sz="2400" b="1" dirty="0" smtClean="0"/>
              <a:t> </a:t>
            </a:r>
            <a:r>
              <a:rPr lang="nl-NL" sz="2400" dirty="0" smtClean="0"/>
              <a:t>– </a:t>
            </a:r>
            <a:r>
              <a:rPr lang="nl-NL" sz="2400" dirty="0" err="1" smtClean="0"/>
              <a:t>nois</a:t>
            </a:r>
            <a:r>
              <a:rPr lang="nl-NL" sz="2400" b="1" dirty="0" err="1" smtClean="0">
                <a:solidFill>
                  <a:srgbClr val="FF0000"/>
                </a:solidFill>
              </a:rPr>
              <a:t>ily</a:t>
            </a:r>
            <a:endParaRPr lang="nl-NL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nl-NL" sz="2400" dirty="0"/>
              <a:t>	</a:t>
            </a:r>
            <a:r>
              <a:rPr lang="nl-NL" sz="2400" dirty="0" smtClean="0"/>
              <a:t>	happ</a:t>
            </a:r>
            <a:r>
              <a:rPr lang="nl-NL" sz="2400" b="1" dirty="0" smtClean="0"/>
              <a:t>y</a:t>
            </a:r>
            <a:r>
              <a:rPr lang="nl-NL" sz="2400" dirty="0" smtClean="0"/>
              <a:t> - </a:t>
            </a:r>
            <a:r>
              <a:rPr lang="nl-NL" sz="2400" dirty="0" err="1" smtClean="0"/>
              <a:t>happ</a:t>
            </a:r>
            <a:r>
              <a:rPr lang="nl-NL" sz="2400" b="1" dirty="0" err="1" smtClean="0">
                <a:solidFill>
                  <a:srgbClr val="FF0000"/>
                </a:solidFill>
              </a:rPr>
              <a:t>ily</a:t>
            </a:r>
            <a:endParaRPr lang="nl-NL" sz="2400" b="1" dirty="0">
              <a:solidFill>
                <a:srgbClr val="FF00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>
                <a:solidFill>
                  <a:schemeClr val="tx1"/>
                </a:solidFill>
              </a:rPr>
              <a:t>Form of </a:t>
            </a:r>
            <a:r>
              <a:rPr lang="nl-NL" b="1" dirty="0" err="1" smtClean="0">
                <a:solidFill>
                  <a:schemeClr val="tx1"/>
                </a:solidFill>
              </a:rPr>
              <a:t>adverbs</a:t>
            </a:r>
            <a:endParaRPr lang="nl-NL" b="1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212976"/>
            <a:ext cx="3556972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4" descr="Beschrijving: http://www.denieuwsteschool.nl/Portals/_default/Skins/Nieuwste%20school/images/log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002" y="58180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9538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b="1" dirty="0" smtClean="0"/>
              <a:t>- </a:t>
            </a:r>
            <a:r>
              <a:rPr lang="nl-NL" b="1" dirty="0" err="1" smtClean="0"/>
              <a:t>Irregular</a:t>
            </a:r>
            <a:r>
              <a:rPr lang="nl-NL" dirty="0" smtClean="0"/>
              <a:t>:</a:t>
            </a:r>
            <a:r>
              <a:rPr lang="nl-NL" dirty="0"/>
              <a:t> </a:t>
            </a:r>
            <a:r>
              <a:rPr lang="nl-NL" b="1" dirty="0" err="1" smtClean="0">
                <a:solidFill>
                  <a:srgbClr val="FF0000"/>
                </a:solidFill>
              </a:rPr>
              <a:t>good</a:t>
            </a:r>
            <a:r>
              <a:rPr lang="nl-NL" b="1" dirty="0" smtClean="0">
                <a:solidFill>
                  <a:srgbClr val="FF0000"/>
                </a:solidFill>
              </a:rPr>
              <a:t> </a:t>
            </a:r>
            <a:r>
              <a:rPr lang="nl-NL" dirty="0" smtClean="0"/>
              <a:t>– </a:t>
            </a:r>
            <a:r>
              <a:rPr lang="nl-NL" b="1" dirty="0" smtClean="0">
                <a:solidFill>
                  <a:srgbClr val="00B050"/>
                </a:solidFill>
              </a:rPr>
              <a:t>well</a:t>
            </a:r>
          </a:p>
          <a:p>
            <a:pPr marL="0" indent="0">
              <a:buNone/>
            </a:pP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err="1" smtClean="0"/>
              <a:t>Examples</a:t>
            </a:r>
            <a:r>
              <a:rPr lang="nl-NL" sz="2400" dirty="0" smtClean="0"/>
              <a:t>: 	He is a </a:t>
            </a:r>
            <a:r>
              <a:rPr lang="nl-NL" sz="2400" b="1" dirty="0" err="1" smtClean="0">
                <a:solidFill>
                  <a:srgbClr val="FF0000"/>
                </a:solidFill>
              </a:rPr>
              <a:t>good</a:t>
            </a:r>
            <a:r>
              <a:rPr lang="nl-NL" sz="2400" b="1" dirty="0" smtClean="0">
                <a:solidFill>
                  <a:srgbClr val="FF0000"/>
                </a:solidFill>
              </a:rPr>
              <a:t> </a:t>
            </a:r>
            <a:r>
              <a:rPr lang="nl-NL" sz="2400" dirty="0" err="1" smtClean="0"/>
              <a:t>cook</a:t>
            </a:r>
            <a:r>
              <a:rPr lang="nl-NL" sz="2400" dirty="0" smtClean="0"/>
              <a:t>.</a:t>
            </a:r>
          </a:p>
          <a:p>
            <a:pPr marL="0" indent="0">
              <a:buNone/>
            </a:pPr>
            <a:r>
              <a:rPr lang="nl-NL" sz="2400" dirty="0"/>
              <a:t>	</a:t>
            </a:r>
            <a:r>
              <a:rPr lang="nl-NL" sz="2400" dirty="0" smtClean="0"/>
              <a:t>	He </a:t>
            </a:r>
            <a:r>
              <a:rPr lang="nl-NL" sz="2400" dirty="0" err="1" smtClean="0"/>
              <a:t>cooks</a:t>
            </a:r>
            <a:r>
              <a:rPr lang="nl-NL" sz="2400" dirty="0" smtClean="0"/>
              <a:t> </a:t>
            </a:r>
            <a:r>
              <a:rPr lang="nl-NL" sz="2400" b="1" dirty="0" smtClean="0">
                <a:solidFill>
                  <a:srgbClr val="00B050"/>
                </a:solidFill>
              </a:rPr>
              <a:t>well.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- </a:t>
            </a:r>
            <a:r>
              <a:rPr lang="nl-NL" dirty="0" err="1" smtClean="0"/>
              <a:t>Some</a:t>
            </a:r>
            <a:r>
              <a:rPr lang="nl-NL" dirty="0" smtClean="0"/>
              <a:t> </a:t>
            </a:r>
            <a:r>
              <a:rPr lang="nl-NL" dirty="0" err="1" smtClean="0"/>
              <a:t>adjectives</a:t>
            </a:r>
            <a:r>
              <a:rPr lang="nl-NL" dirty="0" smtClean="0"/>
              <a:t> </a:t>
            </a:r>
            <a:r>
              <a:rPr lang="nl-NL" b="1" u="sng" dirty="0" smtClean="0"/>
              <a:t>never</a:t>
            </a:r>
            <a:r>
              <a:rPr lang="nl-NL" dirty="0" smtClean="0"/>
              <a:t> change: </a:t>
            </a:r>
            <a:r>
              <a:rPr lang="nl-NL" b="1" dirty="0" err="1" smtClean="0">
                <a:solidFill>
                  <a:srgbClr val="FF0000"/>
                </a:solidFill>
              </a:rPr>
              <a:t>fast</a:t>
            </a:r>
            <a:r>
              <a:rPr lang="nl-NL" b="1" dirty="0" smtClean="0">
                <a:solidFill>
                  <a:srgbClr val="FF0000"/>
                </a:solidFill>
              </a:rPr>
              <a:t> </a:t>
            </a:r>
            <a:r>
              <a:rPr lang="nl-NL" dirty="0" smtClean="0"/>
              <a:t>/ </a:t>
            </a:r>
            <a:r>
              <a:rPr lang="nl-NL" b="1" dirty="0" smtClean="0">
                <a:solidFill>
                  <a:srgbClr val="00B050"/>
                </a:solidFill>
              </a:rPr>
              <a:t>hard</a:t>
            </a:r>
          </a:p>
          <a:p>
            <a:pPr marL="0" indent="0">
              <a:buNone/>
            </a:pP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err="1" smtClean="0"/>
              <a:t>Example</a:t>
            </a:r>
            <a:r>
              <a:rPr lang="nl-NL" sz="2400" dirty="0" smtClean="0"/>
              <a:t>: He is a </a:t>
            </a:r>
            <a:r>
              <a:rPr lang="nl-NL" sz="2400" b="1" dirty="0" err="1" smtClean="0">
                <a:solidFill>
                  <a:srgbClr val="FF0000"/>
                </a:solidFill>
              </a:rPr>
              <a:t>fast</a:t>
            </a:r>
            <a:r>
              <a:rPr lang="nl-NL" sz="24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nl-NL" sz="2400" dirty="0" smtClean="0"/>
              <a:t>runner. / He runs </a:t>
            </a:r>
            <a:r>
              <a:rPr lang="nl-NL" sz="2400" b="1" dirty="0" err="1" smtClean="0">
                <a:solidFill>
                  <a:srgbClr val="00B050"/>
                </a:solidFill>
              </a:rPr>
              <a:t>fast</a:t>
            </a:r>
            <a:r>
              <a:rPr lang="nl-NL" sz="2400" b="1" dirty="0" smtClean="0">
                <a:solidFill>
                  <a:srgbClr val="00B050"/>
                </a:solidFill>
              </a:rPr>
              <a:t>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>
                <a:solidFill>
                  <a:schemeClr val="tx1"/>
                </a:solidFill>
              </a:rPr>
              <a:t>Form of </a:t>
            </a:r>
            <a:r>
              <a:rPr lang="nl-NL" b="1" dirty="0" err="1" smtClean="0">
                <a:solidFill>
                  <a:schemeClr val="tx1"/>
                </a:solidFill>
              </a:rPr>
              <a:t>adverbs</a:t>
            </a:r>
            <a:endParaRPr lang="nl-NL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412776"/>
            <a:ext cx="1847850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4" descr="Beschrijving: http://www.denieuwsteschool.nl/Portals/_default/Skins/Nieuwste%20school/images/log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002" y="58180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991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2853459"/>
              </p:ext>
            </p:extLst>
          </p:nvPr>
        </p:nvGraphicFramePr>
        <p:xfrm>
          <a:off x="251520" y="2564904"/>
          <a:ext cx="8640960" cy="2895600"/>
        </p:xfrm>
        <a:graphic>
          <a:graphicData uri="http://schemas.openxmlformats.org/drawingml/2006/table">
            <a:tbl>
              <a:tblPr/>
              <a:tblGrid>
                <a:gridCol w="947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4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sz="2000" b="1" dirty="0" err="1">
                          <a:effectLst/>
                        </a:rPr>
                        <a:t>verb</a:t>
                      </a:r>
                      <a:endParaRPr lang="nl-NL" sz="2000" b="1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2000" b="1" dirty="0" err="1">
                          <a:effectLst/>
                        </a:rPr>
                        <a:t>used</a:t>
                      </a:r>
                      <a:r>
                        <a:rPr lang="nl-NL" sz="2000" b="1" dirty="0">
                          <a:effectLst/>
                        </a:rPr>
                        <a:t> </a:t>
                      </a:r>
                      <a:r>
                        <a:rPr lang="nl-NL" sz="2000" b="1" dirty="0" err="1">
                          <a:effectLst/>
                        </a:rPr>
                        <a:t>with</a:t>
                      </a:r>
                      <a:r>
                        <a:rPr lang="nl-NL" sz="2000" b="1" dirty="0">
                          <a:effectLst/>
                        </a:rPr>
                        <a:t> </a:t>
                      </a:r>
                      <a:r>
                        <a:rPr lang="nl-NL" sz="2000" b="1" dirty="0" err="1">
                          <a:effectLst/>
                        </a:rPr>
                        <a:t>an</a:t>
                      </a:r>
                      <a:r>
                        <a:rPr lang="nl-NL" sz="2000" b="1" dirty="0">
                          <a:effectLst/>
                        </a:rPr>
                        <a:t> </a:t>
                      </a:r>
                      <a:r>
                        <a:rPr lang="nl-NL" sz="2000" b="1" dirty="0" err="1">
                          <a:solidFill>
                            <a:srgbClr val="00B050"/>
                          </a:solidFill>
                          <a:effectLst/>
                        </a:rPr>
                        <a:t>adjective</a:t>
                      </a:r>
                      <a:endParaRPr lang="nl-NL" sz="2000" b="1" dirty="0">
                        <a:solidFill>
                          <a:srgbClr val="00B05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2000" b="1" dirty="0" err="1">
                          <a:effectLst/>
                        </a:rPr>
                        <a:t>used</a:t>
                      </a:r>
                      <a:r>
                        <a:rPr lang="nl-NL" sz="2000" b="1" dirty="0">
                          <a:effectLst/>
                        </a:rPr>
                        <a:t> </a:t>
                      </a:r>
                      <a:r>
                        <a:rPr lang="nl-NL" sz="2000" b="1" dirty="0" err="1">
                          <a:effectLst/>
                        </a:rPr>
                        <a:t>with</a:t>
                      </a:r>
                      <a:r>
                        <a:rPr lang="nl-NL" sz="2000" b="1" dirty="0">
                          <a:effectLst/>
                        </a:rPr>
                        <a:t> </a:t>
                      </a:r>
                      <a:r>
                        <a:rPr lang="nl-NL" sz="2000" b="1" dirty="0" err="1">
                          <a:effectLst/>
                        </a:rPr>
                        <a:t>an</a:t>
                      </a:r>
                      <a:r>
                        <a:rPr lang="nl-NL" sz="2000" b="1" dirty="0">
                          <a:effectLst/>
                        </a:rPr>
                        <a:t> </a:t>
                      </a:r>
                      <a:r>
                        <a:rPr lang="nl-NL" sz="2000" b="1" dirty="0" err="1">
                          <a:solidFill>
                            <a:srgbClr val="FF0000"/>
                          </a:solidFill>
                          <a:effectLst/>
                        </a:rPr>
                        <a:t>adverb</a:t>
                      </a:r>
                      <a:endParaRPr lang="nl-NL" sz="20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NL" sz="2000" b="1" dirty="0"/>
                        <a:t>look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2000" dirty="0"/>
                        <a:t>look </a:t>
                      </a:r>
                      <a:r>
                        <a:rPr lang="nl-NL" sz="2000" b="1" dirty="0" err="1"/>
                        <a:t>good</a:t>
                      </a:r>
                      <a:r>
                        <a:rPr lang="nl-NL" sz="2000" dirty="0"/>
                        <a:t> </a:t>
                      </a:r>
                      <a:r>
                        <a:rPr lang="nl-NL" sz="2000" dirty="0" smtClean="0"/>
                        <a:t>(= </a:t>
                      </a:r>
                      <a:r>
                        <a:rPr lang="nl-NL" sz="2000" dirty="0" err="1"/>
                        <a:t>appearance</a:t>
                      </a:r>
                      <a:r>
                        <a:rPr lang="nl-NL" sz="2000" dirty="0"/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l-NL" sz="2000" dirty="0"/>
                        <a:t>look well </a:t>
                      </a:r>
                      <a:r>
                        <a:rPr lang="nl-NL" sz="2000" dirty="0" smtClean="0"/>
                        <a:t>(= </a:t>
                      </a:r>
                      <a:r>
                        <a:rPr lang="nl-NL" sz="2000" dirty="0" err="1"/>
                        <a:t>healthy</a:t>
                      </a:r>
                      <a:r>
                        <a:rPr lang="nl-NL" sz="2000" dirty="0"/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NL" sz="2000" b="1" dirty="0"/>
                        <a:t>feel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feel good </a:t>
                      </a:r>
                      <a:r>
                        <a:rPr lang="en-US" sz="2000" dirty="0" smtClean="0"/>
                        <a:t/>
                      </a:r>
                      <a:br>
                        <a:rPr lang="en-US" sz="2000" dirty="0" smtClean="0"/>
                      </a:br>
                      <a:r>
                        <a:rPr lang="en-US" sz="2000" dirty="0" smtClean="0"/>
                        <a:t>(= </a:t>
                      </a:r>
                      <a:r>
                        <a:rPr lang="en-US" sz="2000" dirty="0"/>
                        <a:t>state of health/mind)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feel well (= have a good sense of touch)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NL" sz="2000" b="1" dirty="0" err="1"/>
                        <a:t>smell</a:t>
                      </a:r>
                      <a:endParaRPr lang="nl-NL" sz="2000" b="1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2000" dirty="0" err="1"/>
                        <a:t>smell</a:t>
                      </a:r>
                      <a:r>
                        <a:rPr lang="nl-NL" sz="2000" dirty="0"/>
                        <a:t> </a:t>
                      </a:r>
                      <a:r>
                        <a:rPr lang="nl-NL" sz="2000" dirty="0" err="1"/>
                        <a:t>good</a:t>
                      </a:r>
                      <a:r>
                        <a:rPr lang="nl-NL" sz="2000" dirty="0"/>
                        <a:t> (= </a:t>
                      </a:r>
                      <a:r>
                        <a:rPr lang="nl-NL" sz="2000" dirty="0" err="1"/>
                        <a:t>odour</a:t>
                      </a:r>
                      <a:r>
                        <a:rPr lang="nl-NL" sz="2000" dirty="0"/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smell well (= have a good sense of smell)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NL" sz="2000" b="1" dirty="0"/>
                        <a:t>taste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2000"/>
                        <a:t>taste good (= preference)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taste well (= have a good sense of taste)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How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why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62960" y="1305316"/>
            <a:ext cx="849694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The</a:t>
            </a:r>
            <a:r>
              <a:rPr kumimoji="0" lang="nl-NL" altLang="nl-NL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 </a:t>
            </a:r>
            <a:r>
              <a:rPr kumimoji="0" lang="nl-NL" altLang="nl-NL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meaning</a:t>
            </a:r>
            <a:r>
              <a:rPr kumimoji="0" lang="nl-NL" altLang="nl-NL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 of a </a:t>
            </a:r>
            <a:r>
              <a:rPr kumimoji="0" lang="nl-NL" altLang="nl-NL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saying</a:t>
            </a:r>
            <a:r>
              <a:rPr kumimoji="0" lang="nl-NL" altLang="nl-NL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 </a:t>
            </a:r>
            <a:r>
              <a:rPr kumimoji="0" lang="nl-NL" altLang="nl-NL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can</a:t>
            </a:r>
            <a:r>
              <a:rPr kumimoji="0" lang="nl-NL" altLang="nl-NL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 change </a:t>
            </a:r>
            <a:r>
              <a:rPr kumimoji="0" lang="nl-NL" altLang="nl-NL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if</a:t>
            </a:r>
            <a:r>
              <a:rPr kumimoji="0" lang="nl-NL" altLang="nl-NL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 </a:t>
            </a:r>
            <a:r>
              <a:rPr kumimoji="0" lang="nl-NL" altLang="nl-NL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you</a:t>
            </a:r>
            <a:r>
              <a:rPr kumimoji="0" lang="nl-NL" altLang="nl-NL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 </a:t>
            </a:r>
            <a:r>
              <a:rPr kumimoji="0" lang="nl-NL" altLang="nl-NL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use</a:t>
            </a:r>
            <a:r>
              <a:rPr kumimoji="0" lang="nl-NL" altLang="nl-NL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 </a:t>
            </a:r>
            <a:r>
              <a:rPr kumimoji="0" lang="nl-NL" altLang="nl-NL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an</a:t>
            </a:r>
            <a:r>
              <a:rPr kumimoji="0" lang="nl-NL" altLang="nl-NL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 </a:t>
            </a:r>
            <a:r>
              <a:rPr kumimoji="0" lang="nl-NL" altLang="nl-NL" sz="2800" b="1" i="0" u="none" strike="noStrike" cap="none" normalizeH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+mj-lt"/>
                <a:cs typeface="Arial" charset="0"/>
              </a:rPr>
              <a:t>adjective</a:t>
            </a:r>
            <a:r>
              <a:rPr kumimoji="0" lang="nl-NL" altLang="nl-NL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 or </a:t>
            </a:r>
            <a:r>
              <a:rPr kumimoji="0" lang="nl-NL" altLang="nl-NL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an</a:t>
            </a:r>
            <a:r>
              <a:rPr kumimoji="0" lang="nl-NL" altLang="nl-NL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 </a:t>
            </a:r>
            <a:r>
              <a:rPr kumimoji="0" lang="nl-NL" altLang="nl-NL" sz="2800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charset="0"/>
              </a:rPr>
              <a:t>adverb</a:t>
            </a:r>
            <a:r>
              <a:rPr kumimoji="0" lang="nl-NL" altLang="nl-NL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. </a:t>
            </a:r>
            <a:endParaRPr kumimoji="0" lang="nl-NL" altLang="nl-N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095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l-NL" dirty="0" smtClean="0"/>
          </a:p>
          <a:p>
            <a:r>
              <a:rPr lang="nl-NL" sz="1800" dirty="0">
                <a:hlinkClick r:id="rId2"/>
              </a:rPr>
              <a:t>http://</a:t>
            </a:r>
            <a:r>
              <a:rPr lang="nl-NL" sz="1800" dirty="0" smtClean="0">
                <a:hlinkClick r:id="rId2"/>
              </a:rPr>
              <a:t>www.englisch-hilfen.de/en/exercises/adjectives_adverbs/adjective_adverb.htm</a:t>
            </a:r>
            <a:r>
              <a:rPr lang="nl-NL" sz="1800" dirty="0" smtClean="0"/>
              <a:t> </a:t>
            </a:r>
            <a:br>
              <a:rPr lang="nl-NL" sz="1800" dirty="0" smtClean="0"/>
            </a:br>
            <a:endParaRPr lang="nl-NL" sz="1800" dirty="0" smtClean="0"/>
          </a:p>
          <a:p>
            <a:r>
              <a:rPr lang="nl-NL" sz="1800" dirty="0">
                <a:hlinkClick r:id="rId3"/>
              </a:rPr>
              <a:t>http://</a:t>
            </a:r>
            <a:r>
              <a:rPr lang="nl-NL" sz="1800" dirty="0" smtClean="0">
                <a:hlinkClick r:id="rId3"/>
              </a:rPr>
              <a:t>www.englisch-hilfen.de/en/exercises/adjectives_adverbs/adjective_adverb2.htm</a:t>
            </a:r>
            <a:r>
              <a:rPr lang="nl-NL" sz="1800" dirty="0" smtClean="0"/>
              <a:t> </a:t>
            </a:r>
            <a:br>
              <a:rPr lang="nl-NL" sz="1800" dirty="0" smtClean="0"/>
            </a:br>
            <a:endParaRPr lang="nl-NL" sz="1800" dirty="0" smtClean="0"/>
          </a:p>
          <a:p>
            <a:r>
              <a:rPr lang="nl-NL" sz="1800" dirty="0">
                <a:hlinkClick r:id="rId4"/>
              </a:rPr>
              <a:t>http://</a:t>
            </a:r>
            <a:r>
              <a:rPr lang="nl-NL" sz="1800" dirty="0" smtClean="0">
                <a:hlinkClick r:id="rId4"/>
              </a:rPr>
              <a:t>www.ego4u.com/en/cram-up/grammar/adjectives-adverbs/exercises</a:t>
            </a:r>
            <a:r>
              <a:rPr lang="nl-NL" sz="1800" dirty="0" smtClean="0"/>
              <a:t> </a:t>
            </a:r>
            <a:br>
              <a:rPr lang="nl-NL" sz="1800" dirty="0" smtClean="0"/>
            </a:br>
            <a:endParaRPr lang="nl-NL" sz="1800" dirty="0" smtClean="0"/>
          </a:p>
          <a:p>
            <a:r>
              <a:rPr lang="nl-NL" sz="1800" dirty="0">
                <a:hlinkClick r:id="rId5"/>
              </a:rPr>
              <a:t>http://</a:t>
            </a:r>
            <a:r>
              <a:rPr lang="nl-NL" sz="1800" dirty="0" smtClean="0">
                <a:hlinkClick r:id="rId5"/>
              </a:rPr>
              <a:t>www.ego4u.com/en/read-on/countries/usa/tour/niagara-falls#exercises</a:t>
            </a:r>
            <a:r>
              <a:rPr lang="nl-NL" sz="1800" dirty="0" smtClean="0"/>
              <a:t> </a:t>
            </a:r>
            <a:br>
              <a:rPr lang="nl-NL" sz="1800" dirty="0" smtClean="0"/>
            </a:br>
            <a:endParaRPr lang="nl-NL" sz="1800" dirty="0"/>
          </a:p>
          <a:p>
            <a:r>
              <a:rPr lang="nl-NL" sz="1800" dirty="0" smtClean="0">
                <a:hlinkClick r:id="rId6"/>
              </a:rPr>
              <a:t>http://www.harcourtschool.com/activity/adverb_trail/index.html</a:t>
            </a:r>
            <a:endParaRPr lang="nl-NL" sz="1800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>
                <a:solidFill>
                  <a:schemeClr val="tx1"/>
                </a:solidFill>
              </a:rPr>
              <a:t>Online </a:t>
            </a:r>
            <a:r>
              <a:rPr lang="nl-NL" b="1" dirty="0" err="1" smtClean="0">
                <a:solidFill>
                  <a:schemeClr val="tx1"/>
                </a:solidFill>
              </a:rPr>
              <a:t>exercises</a:t>
            </a:r>
            <a:endParaRPr lang="nl-NL" b="1" dirty="0">
              <a:solidFill>
                <a:schemeClr val="tx1"/>
              </a:solidFill>
            </a:endParaRPr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002" y="58180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9808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Concour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693</TotalTime>
  <Words>169</Words>
  <Application>Microsoft Office PowerPoint</Application>
  <PresentationFormat>Diavoorstelling (4:3)</PresentationFormat>
  <Paragraphs>76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4" baseType="lpstr">
      <vt:lpstr>Arial</vt:lpstr>
      <vt:lpstr>Lucida Sans Unicode</vt:lpstr>
      <vt:lpstr>Verdana</vt:lpstr>
      <vt:lpstr>Wingdings 2</vt:lpstr>
      <vt:lpstr>Wingdings 3</vt:lpstr>
      <vt:lpstr>Concours</vt:lpstr>
      <vt:lpstr>Unit 2 </vt:lpstr>
      <vt:lpstr>Adjectives</vt:lpstr>
      <vt:lpstr>Adverbs</vt:lpstr>
      <vt:lpstr>Form of adverbs</vt:lpstr>
      <vt:lpstr>Form of adverbs</vt:lpstr>
      <vt:lpstr>Form of adverbs</vt:lpstr>
      <vt:lpstr>How and why?</vt:lpstr>
      <vt:lpstr>Online exercises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4</dc:title>
  <dc:creator>Suzan van der Valk</dc:creator>
  <cp:lastModifiedBy>Helvoirt, Yoeri van</cp:lastModifiedBy>
  <cp:revision>8</cp:revision>
  <dcterms:created xsi:type="dcterms:W3CDTF">2014-01-06T09:57:55Z</dcterms:created>
  <dcterms:modified xsi:type="dcterms:W3CDTF">2018-10-26T09:49:09Z</dcterms:modified>
</cp:coreProperties>
</file>